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4" r:id="rId6"/>
    <p:sldId id="261" r:id="rId7"/>
    <p:sldId id="260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F9C82-2861-4FFC-BECC-782E2942D84D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10D4A-44DF-452F-9C5D-2AFCF0C42D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5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262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10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21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7891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071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208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298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90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62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33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81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27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83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65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34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84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17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6C36C-E12E-44F1-A65A-0BA903531092}" type="datetimeFigureOut">
              <a:rPr lang="en-GB" smtClean="0"/>
              <a:t>20/10/2019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261FC-2A94-4217-925B-12B352AA4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290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0D25-EDD9-4F27-AA29-BF4C27A3FA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Mars-blog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AC8D9-B6C3-4902-AC23-28ECEDE42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Cael Milne (51875017), Dimitri </a:t>
            </a:r>
            <a:r>
              <a:rPr lang="en-GB" dirty="0" err="1"/>
              <a:t>Dinis</a:t>
            </a:r>
            <a:r>
              <a:rPr lang="en-GB" dirty="0"/>
              <a:t> (</a:t>
            </a:r>
            <a:r>
              <a:rPr lang="en-GB" dirty="0">
                <a:effectLst/>
              </a:rPr>
              <a:t>51876736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520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AF63-44D0-466F-9FD6-89960C99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326321"/>
          </a:xfrm>
        </p:spPr>
        <p:txBody>
          <a:bodyPr/>
          <a:lstStyle/>
          <a:p>
            <a:r>
              <a:rPr lang="en-GB"/>
              <a:t>extras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93C29-8774-4DEF-B228-D501A93FB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1" t="20835" b="8097"/>
          <a:stretch/>
        </p:blipFill>
        <p:spPr>
          <a:xfrm>
            <a:off x="498243" y="1326321"/>
            <a:ext cx="2440700" cy="2477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CD477-A34C-4CC0-BBC9-9E09EB90C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0" r="63483" b="41837"/>
          <a:stretch/>
        </p:blipFill>
        <p:spPr>
          <a:xfrm>
            <a:off x="8509838" y="1599169"/>
            <a:ext cx="3452863" cy="2284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733AB4-25F4-435C-8B9B-49E941CAA7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8" t="15633" b="15633"/>
          <a:stretch/>
        </p:blipFill>
        <p:spPr>
          <a:xfrm>
            <a:off x="3879633" y="1402399"/>
            <a:ext cx="3834856" cy="26776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196A15-8166-405D-9D2B-AC0DB1980381}"/>
              </a:ext>
            </a:extLst>
          </p:cNvPr>
          <p:cNvCxnSpPr/>
          <p:nvPr/>
        </p:nvCxnSpPr>
        <p:spPr>
          <a:xfrm>
            <a:off x="3380763" y="872455"/>
            <a:ext cx="0" cy="4077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1EE7FF-AC64-4096-88CC-983724B8F18B}"/>
              </a:ext>
            </a:extLst>
          </p:cNvPr>
          <p:cNvCxnSpPr/>
          <p:nvPr/>
        </p:nvCxnSpPr>
        <p:spPr>
          <a:xfrm>
            <a:off x="8147108" y="1022272"/>
            <a:ext cx="0" cy="4077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A9ABEC-6C61-4441-A03B-C49F764F4C4E}"/>
              </a:ext>
            </a:extLst>
          </p:cNvPr>
          <p:cNvSpPr txBox="1"/>
          <p:nvPr/>
        </p:nvSpPr>
        <p:spPr>
          <a:xfrm>
            <a:off x="734316" y="4080017"/>
            <a:ext cx="2147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Dancing Spaceman Gif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7885A7-4A53-4F03-A779-5DA2D706C212}"/>
              </a:ext>
            </a:extLst>
          </p:cNvPr>
          <p:cNvSpPr txBox="1"/>
          <p:nvPr/>
        </p:nvSpPr>
        <p:spPr>
          <a:xfrm>
            <a:off x="3813383" y="4580173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Everyone’s favourite Robot (Wall-E)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7EA336-3EEC-4873-991A-6CEEFF66BDC0}"/>
              </a:ext>
            </a:extLst>
          </p:cNvPr>
          <p:cNvSpPr txBox="1"/>
          <p:nvPr/>
        </p:nvSpPr>
        <p:spPr>
          <a:xfrm>
            <a:off x="9349070" y="4295056"/>
            <a:ext cx="17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YouTube video</a:t>
            </a:r>
          </a:p>
        </p:txBody>
      </p:sp>
    </p:spTree>
    <p:extLst>
      <p:ext uri="{BB962C8B-B14F-4D97-AF65-F5344CB8AC3E}">
        <p14:creationId xmlns:p14="http://schemas.microsoft.com/office/powerpoint/2010/main" val="197671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FBBF-69DF-47FA-9887-9DDCADA9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0"/>
            <a:ext cx="10353761" cy="1326321"/>
          </a:xfrm>
        </p:spPr>
        <p:txBody>
          <a:bodyPr/>
          <a:lstStyle/>
          <a:p>
            <a:r>
              <a:rPr lang="en-GB" dirty="0"/>
              <a:t>Open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05860-310C-4B09-8A11-113EEB752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156497"/>
            <a:ext cx="10353762" cy="49613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https://pudding.cool/2017/12/mars-data/marsWeather.json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CDFD4-A8AB-417B-B587-26D280976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7" y="1896773"/>
            <a:ext cx="6680137" cy="3396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C4CFC-DE42-446A-BD4C-27A77B023DC8}"/>
              </a:ext>
            </a:extLst>
          </p:cNvPr>
          <p:cNvSpPr txBox="1"/>
          <p:nvPr/>
        </p:nvSpPr>
        <p:spPr>
          <a:xfrm>
            <a:off x="7055141" y="1896773"/>
            <a:ext cx="463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Mars weather data starting from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3206F-771D-4C27-8E9C-1FE46F42CFEE}"/>
              </a:ext>
            </a:extLst>
          </p:cNvPr>
          <p:cNvSpPr txBox="1"/>
          <p:nvPr/>
        </p:nvSpPr>
        <p:spPr>
          <a:xfrm>
            <a:off x="6925111" y="2513391"/>
            <a:ext cx="489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Stores Date, Solstice, Minimum Temperature, Maximum Temperature, Pressure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E5180-5E14-407F-A985-29E5929A3F33}"/>
              </a:ext>
            </a:extLst>
          </p:cNvPr>
          <p:cNvSpPr txBox="1"/>
          <p:nvPr/>
        </p:nvSpPr>
        <p:spPr>
          <a:xfrm>
            <a:off x="6925111" y="3431155"/>
            <a:ext cx="489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focussed on the Minimum and Maximum Temperatures</a:t>
            </a:r>
          </a:p>
        </p:txBody>
      </p:sp>
    </p:spTree>
    <p:extLst>
      <p:ext uri="{BB962C8B-B14F-4D97-AF65-F5344CB8AC3E}">
        <p14:creationId xmlns:p14="http://schemas.microsoft.com/office/powerpoint/2010/main" val="12954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BF43-3CBE-4DF8-B915-D0C500D8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123038"/>
            <a:ext cx="10353761" cy="1326321"/>
          </a:xfrm>
        </p:spPr>
        <p:txBody>
          <a:bodyPr/>
          <a:lstStyle/>
          <a:p>
            <a:r>
              <a:rPr lang="en-GB" dirty="0"/>
              <a:t>Open data storage and usage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2083D-D21D-48C2-B114-6EB0BD501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8" r="61545"/>
          <a:stretch/>
        </p:blipFill>
        <p:spPr>
          <a:xfrm>
            <a:off x="9176346" y="1218337"/>
            <a:ext cx="2898814" cy="4842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3378E-3C93-44BB-8564-6A4A81FD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94" b="4883"/>
          <a:stretch/>
        </p:blipFill>
        <p:spPr>
          <a:xfrm>
            <a:off x="116840" y="1298330"/>
            <a:ext cx="3138088" cy="4913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EC5629-FCFD-41B2-971C-C522BBDB3680}"/>
              </a:ext>
            </a:extLst>
          </p:cNvPr>
          <p:cNvSpPr txBox="1"/>
          <p:nvPr/>
        </p:nvSpPr>
        <p:spPr>
          <a:xfrm>
            <a:off x="3422707" y="1449359"/>
            <a:ext cx="2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ç"/>
            </a:pPr>
            <a:r>
              <a:rPr lang="en-GB" dirty="0">
                <a:sym typeface="Wingdings" panose="05000000000000000000" pitchFamily="2" charset="2"/>
              </a:rPr>
              <a:t>Weathers Table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DFCDD-AFCF-4497-A3FF-4326C61871B7}"/>
              </a:ext>
            </a:extLst>
          </p:cNvPr>
          <p:cNvSpPr txBox="1"/>
          <p:nvPr/>
        </p:nvSpPr>
        <p:spPr>
          <a:xfrm>
            <a:off x="4691657" y="1963023"/>
            <a:ext cx="448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Average Temperatures for each Month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C61F97-3166-4259-B75D-F9D076C6BB0A}"/>
              </a:ext>
            </a:extLst>
          </p:cNvPr>
          <p:cNvCxnSpPr>
            <a:cxnSpLocks/>
          </p:cNvCxnSpPr>
          <p:nvPr/>
        </p:nvCxnSpPr>
        <p:spPr>
          <a:xfrm flipH="1">
            <a:off x="6269143" y="2332355"/>
            <a:ext cx="75501" cy="41858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B856FD-1951-4247-BED8-F08D3801B62A}"/>
              </a:ext>
            </a:extLst>
          </p:cNvPr>
          <p:cNvSpPr txBox="1"/>
          <p:nvPr/>
        </p:nvSpPr>
        <p:spPr>
          <a:xfrm>
            <a:off x="3254928" y="2452514"/>
            <a:ext cx="30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 Data source Converted to CSV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F1AB9-8FA6-4656-97F1-47F895EDB338}"/>
              </a:ext>
            </a:extLst>
          </p:cNvPr>
          <p:cNvSpPr txBox="1"/>
          <p:nvPr/>
        </p:nvSpPr>
        <p:spPr>
          <a:xfrm>
            <a:off x="3254928" y="3244334"/>
            <a:ext cx="283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Raked into Active Record Database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1BB11-FF67-400D-AB56-89099145A3B2}"/>
              </a:ext>
            </a:extLst>
          </p:cNvPr>
          <p:cNvSpPr txBox="1"/>
          <p:nvPr/>
        </p:nvSpPr>
        <p:spPr>
          <a:xfrm>
            <a:off x="6502878" y="2476687"/>
            <a:ext cx="26989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Rake task, reads data from Weathers table and finds average Minimum and Maximum Temperature for each month of the year (2018)</a:t>
            </a:r>
          </a:p>
        </p:txBody>
      </p:sp>
    </p:spTree>
    <p:extLst>
      <p:ext uri="{BB962C8B-B14F-4D97-AF65-F5344CB8AC3E}">
        <p14:creationId xmlns:p14="http://schemas.microsoft.com/office/powerpoint/2010/main" val="62968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4005-53A9-4109-A5AE-20BE5DFE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GB" dirty="0"/>
              <a:t>Open data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67C3C-8350-41B1-BF97-A901D6E84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"/>
          <a:stretch/>
        </p:blipFill>
        <p:spPr>
          <a:xfrm>
            <a:off x="1699490" y="1642175"/>
            <a:ext cx="8793018" cy="2021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1B85F-AB2E-40EA-A73C-47DA30DE17C7}"/>
              </a:ext>
            </a:extLst>
          </p:cNvPr>
          <p:cNvSpPr txBox="1"/>
          <p:nvPr/>
        </p:nvSpPr>
        <p:spPr>
          <a:xfrm>
            <a:off x="3370275" y="3979746"/>
            <a:ext cx="545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Uses 2018 average Temperatures to create graph.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B8CA4-3C14-42E6-9E9B-7B4AA1926F7A}"/>
              </a:ext>
            </a:extLst>
          </p:cNvPr>
          <p:cNvSpPr txBox="1"/>
          <p:nvPr/>
        </p:nvSpPr>
        <p:spPr>
          <a:xfrm>
            <a:off x="4771235" y="4480266"/>
            <a:ext cx="264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Highcharts Line Graph</a:t>
            </a:r>
          </a:p>
        </p:txBody>
      </p:sp>
    </p:spTree>
    <p:extLst>
      <p:ext uri="{BB962C8B-B14F-4D97-AF65-F5344CB8AC3E}">
        <p14:creationId xmlns:p14="http://schemas.microsoft.com/office/powerpoint/2010/main" val="27824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38DE-C841-40BC-9B15-CB6BD47D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326321"/>
          </a:xfrm>
        </p:spPr>
        <p:txBody>
          <a:bodyPr/>
          <a:lstStyle/>
          <a:p>
            <a:r>
              <a:rPr lang="en-GB" dirty="0"/>
              <a:t>Live </a:t>
            </a:r>
            <a:r>
              <a:rPr lang="en-GB" dirty="0" err="1"/>
              <a:t>nasa</a:t>
            </a:r>
            <a:r>
              <a:rPr lang="en-GB" dirty="0"/>
              <a:t> data </a:t>
            </a:r>
            <a:r>
              <a:rPr lang="en-GB" dirty="0" err="1"/>
              <a:t>api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3FB9E-1F14-459B-83BD-8145E87AB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7" y="988600"/>
            <a:ext cx="7377153" cy="5456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1CD21-416C-41E8-BDBD-8F8FE6C40ECC}"/>
              </a:ext>
            </a:extLst>
          </p:cNvPr>
          <p:cNvSpPr txBox="1"/>
          <p:nvPr/>
        </p:nvSpPr>
        <p:spPr>
          <a:xfrm>
            <a:off x="8078599" y="5226451"/>
            <a:ext cx="291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Shows weather data from the last 7 days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A7878-9211-4AE1-AEBB-C52A11369A51}"/>
              </a:ext>
            </a:extLst>
          </p:cNvPr>
          <p:cNvSpPr txBox="1"/>
          <p:nvPr/>
        </p:nvSpPr>
        <p:spPr>
          <a:xfrm>
            <a:off x="7994708" y="2692866"/>
            <a:ext cx="307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Weather data from most recent update</a:t>
            </a:r>
          </a:p>
        </p:txBody>
      </p:sp>
    </p:spTree>
    <p:extLst>
      <p:ext uri="{BB962C8B-B14F-4D97-AF65-F5344CB8AC3E}">
        <p14:creationId xmlns:p14="http://schemas.microsoft.com/office/powerpoint/2010/main" val="3245507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6CD9-57FC-472D-A397-725961479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GB" dirty="0"/>
              <a:t>Search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2612C-268F-4B84-B0FA-3CDADDCB2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0" r="53946" b="50222"/>
          <a:stretch/>
        </p:blipFill>
        <p:spPr>
          <a:xfrm>
            <a:off x="153798" y="1326321"/>
            <a:ext cx="2665185" cy="1719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E8225-A16B-41F5-97FB-25D2EA04D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r="58196"/>
          <a:stretch/>
        </p:blipFill>
        <p:spPr>
          <a:xfrm>
            <a:off x="8314058" y="996773"/>
            <a:ext cx="3724144" cy="5752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390A5-726B-4910-814C-E115ECD8FE93}"/>
              </a:ext>
            </a:extLst>
          </p:cNvPr>
          <p:cNvSpPr txBox="1"/>
          <p:nvPr/>
        </p:nvSpPr>
        <p:spPr>
          <a:xfrm>
            <a:off x="0" y="3714466"/>
            <a:ext cx="397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Search through Historic Weather data for a specific year and month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E7B225-9CD4-4E0D-AA00-917FADA69251}"/>
              </a:ext>
            </a:extLst>
          </p:cNvPr>
          <p:cNvCxnSpPr>
            <a:cxnSpLocks/>
          </p:cNvCxnSpPr>
          <p:nvPr/>
        </p:nvCxnSpPr>
        <p:spPr>
          <a:xfrm flipH="1" flipV="1">
            <a:off x="1551963" y="3143534"/>
            <a:ext cx="1" cy="570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E635E0-4E33-42EC-9D73-942CD15BDA88}"/>
              </a:ext>
            </a:extLst>
          </p:cNvPr>
          <p:cNvCxnSpPr>
            <a:cxnSpLocks/>
          </p:cNvCxnSpPr>
          <p:nvPr/>
        </p:nvCxnSpPr>
        <p:spPr>
          <a:xfrm>
            <a:off x="2936147" y="2709644"/>
            <a:ext cx="5167618" cy="5024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4B2F8A-F900-4B1D-AA34-BA8A753265C4}"/>
              </a:ext>
            </a:extLst>
          </p:cNvPr>
          <p:cNvSpPr txBox="1"/>
          <p:nvPr/>
        </p:nvSpPr>
        <p:spPr>
          <a:xfrm rot="302808">
            <a:off x="3888447" y="2524977"/>
            <a:ext cx="29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Form leads to results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058AE-6FB5-46C4-B369-393DEFA34E64}"/>
              </a:ext>
            </a:extLst>
          </p:cNvPr>
          <p:cNvSpPr txBox="1"/>
          <p:nvPr/>
        </p:nvSpPr>
        <p:spPr>
          <a:xfrm>
            <a:off x="2936147" y="5494789"/>
            <a:ext cx="330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Search function can be re-run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F19202-59AE-49E7-B1C2-11BA3C5D0D17}"/>
              </a:ext>
            </a:extLst>
          </p:cNvPr>
          <p:cNvCxnSpPr/>
          <p:nvPr/>
        </p:nvCxnSpPr>
        <p:spPr>
          <a:xfrm>
            <a:off x="6409189" y="5679347"/>
            <a:ext cx="1510018" cy="838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2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5FFB-F79D-49B3-9DB4-5A91CD82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GB" dirty="0"/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B5E59-B6B5-4FA3-A852-9026B6153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923527"/>
            <a:ext cx="5444455" cy="2897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2BE04A-B9DD-40F0-9AF2-A0C171320924}"/>
              </a:ext>
            </a:extLst>
          </p:cNvPr>
          <p:cNvSpPr txBox="1"/>
          <p:nvPr/>
        </p:nvSpPr>
        <p:spPr>
          <a:xfrm>
            <a:off x="5751074" y="1105690"/>
            <a:ext cx="41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Json output is available for all the tables in our web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5FF59-90F9-4082-AECE-FB8B7176038D}"/>
              </a:ext>
            </a:extLst>
          </p:cNvPr>
          <p:cNvSpPr txBox="1"/>
          <p:nvPr/>
        </p:nvSpPr>
        <p:spPr>
          <a:xfrm>
            <a:off x="5751074" y="2112161"/>
            <a:ext cx="6348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Weathers (Full data-set)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Monthly Weather (2018 monthly averages)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Engines (User Populated Table)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Rovers (User Populated Table)(Linked to Engines Table)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Orbits (User Populated Table)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EB13D-3FD6-4F08-99A9-F903D237C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494" y="5273929"/>
            <a:ext cx="7977930" cy="293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D5E781-1175-47DB-9616-C57F58243F29}"/>
              </a:ext>
            </a:extLst>
          </p:cNvPr>
          <p:cNvSpPr txBox="1"/>
          <p:nvPr/>
        </p:nvSpPr>
        <p:spPr>
          <a:xfrm>
            <a:off x="5294594" y="4848229"/>
            <a:ext cx="547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Single record returned in Json format (show page)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ADC4B-039A-4629-B7A1-A83C186F4356}"/>
              </a:ext>
            </a:extLst>
          </p:cNvPr>
          <p:cNvSpPr txBox="1"/>
          <p:nvPr/>
        </p:nvSpPr>
        <p:spPr>
          <a:xfrm>
            <a:off x="-67112" y="3896703"/>
            <a:ext cx="659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Whole Database tabled returned in Json format (index page)</a:t>
            </a:r>
          </a:p>
        </p:txBody>
      </p:sp>
    </p:spTree>
    <p:extLst>
      <p:ext uri="{BB962C8B-B14F-4D97-AF65-F5344CB8AC3E}">
        <p14:creationId xmlns:p14="http://schemas.microsoft.com/office/powerpoint/2010/main" val="322854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F82D-B67D-48AC-A6A6-DEF05075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83" y="23231"/>
            <a:ext cx="10353761" cy="1326321"/>
          </a:xfrm>
        </p:spPr>
        <p:txBody>
          <a:bodyPr/>
          <a:lstStyle/>
          <a:p>
            <a:r>
              <a:rPr lang="en-GB" dirty="0"/>
              <a:t>Removed routes/ invalid routes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88A9B-4162-44C0-965B-D9F8092F8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3" t="12050" r="5912" b="50170"/>
          <a:stretch/>
        </p:blipFill>
        <p:spPr>
          <a:xfrm>
            <a:off x="6585357" y="2423396"/>
            <a:ext cx="2936146" cy="1005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A61B9-8E22-4765-9665-986D4937931B}"/>
              </a:ext>
            </a:extLst>
          </p:cNvPr>
          <p:cNvSpPr txBox="1"/>
          <p:nvPr/>
        </p:nvSpPr>
        <p:spPr>
          <a:xfrm>
            <a:off x="209723" y="1241570"/>
            <a:ext cx="32717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Rails scaffold function automatically creates some routes/functions for each record in the table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We removed the Edit and Delete functions from our historic weather Data-set and average monthly weather table.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AF8F1-3AF7-42F2-8508-A77A05AF2733}"/>
              </a:ext>
            </a:extLst>
          </p:cNvPr>
          <p:cNvSpPr txBox="1"/>
          <p:nvPr/>
        </p:nvSpPr>
        <p:spPr>
          <a:xfrm>
            <a:off x="6031685" y="1157680"/>
            <a:ext cx="450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 invalid URL entered leads to a page with this prompt in the middle of the screen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66E145-DDA1-4BF7-A29B-DDF4F41B6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" b="62926"/>
          <a:stretch/>
        </p:blipFill>
        <p:spPr>
          <a:xfrm>
            <a:off x="192944" y="5211888"/>
            <a:ext cx="7894041" cy="16157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7457E1-0D82-4723-994F-83974BAF561F}"/>
              </a:ext>
            </a:extLst>
          </p:cNvPr>
          <p:cNvCxnSpPr>
            <a:cxnSpLocks/>
          </p:cNvCxnSpPr>
          <p:nvPr/>
        </p:nvCxnSpPr>
        <p:spPr>
          <a:xfrm flipV="1">
            <a:off x="4504889" y="3429000"/>
            <a:ext cx="1591111" cy="164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933296-DA99-4E66-B92F-8FBDD0F61DF9}"/>
              </a:ext>
            </a:extLst>
          </p:cNvPr>
          <p:cNvSpPr txBox="1"/>
          <p:nvPr/>
        </p:nvSpPr>
        <p:spPr>
          <a:xfrm rot="18681667">
            <a:off x="5120624" y="412341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Leads 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38C8C9-021C-4969-84D7-7A844D31C372}"/>
              </a:ext>
            </a:extLst>
          </p:cNvPr>
          <p:cNvSpPr txBox="1"/>
          <p:nvPr/>
        </p:nvSpPr>
        <p:spPr>
          <a:xfrm>
            <a:off x="8590327" y="4831481"/>
            <a:ext cx="2936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required a rescue statement to be added to the controller, which redirected to the invalid URL page</a:t>
            </a:r>
          </a:p>
        </p:txBody>
      </p:sp>
    </p:spTree>
    <p:extLst>
      <p:ext uri="{BB962C8B-B14F-4D97-AF65-F5344CB8AC3E}">
        <p14:creationId xmlns:p14="http://schemas.microsoft.com/office/powerpoint/2010/main" val="51030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6E3A-0D93-4D29-B1EA-D0DDCCD1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GB" dirty="0"/>
              <a:t>Periods measurements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F654A-6C8B-4970-A084-556255375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1" r="43991" b="31400"/>
          <a:stretch/>
        </p:blipFill>
        <p:spPr>
          <a:xfrm>
            <a:off x="5218908" y="2773259"/>
            <a:ext cx="6828639" cy="1669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07C77-7569-4402-A374-5D13D29D2C69}"/>
              </a:ext>
            </a:extLst>
          </p:cNvPr>
          <p:cNvSpPr txBox="1"/>
          <p:nvPr/>
        </p:nvSpPr>
        <p:spPr>
          <a:xfrm>
            <a:off x="2592198" y="3364575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 form submission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D703F-F7A0-4395-9AB7-AC1C96E3E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3" r="44541" b="36092"/>
          <a:stretch/>
        </p:blipFill>
        <p:spPr>
          <a:xfrm>
            <a:off x="114649" y="969277"/>
            <a:ext cx="6761527" cy="1669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22816D-C0BE-47EF-B68C-D46F825E435C}"/>
              </a:ext>
            </a:extLst>
          </p:cNvPr>
          <p:cNvSpPr txBox="1"/>
          <p:nvPr/>
        </p:nvSpPr>
        <p:spPr>
          <a:xfrm>
            <a:off x="6876176" y="1330865"/>
            <a:ext cx="28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Default placeholder = 0.0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0AD051-8DAD-4570-A06F-E29456EE2A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8" r="44541"/>
          <a:stretch/>
        </p:blipFill>
        <p:spPr>
          <a:xfrm>
            <a:off x="218113" y="4577241"/>
            <a:ext cx="6761527" cy="1783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E0DB18-7F73-4650-94B3-6112631EF34E}"/>
              </a:ext>
            </a:extLst>
          </p:cNvPr>
          <p:cNvSpPr txBox="1"/>
          <p:nvPr/>
        </p:nvSpPr>
        <p:spPr>
          <a:xfrm>
            <a:off x="7102199" y="5284230"/>
            <a:ext cx="243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Post form submission</a:t>
            </a:r>
          </a:p>
        </p:txBody>
      </p:sp>
    </p:spTree>
    <p:extLst>
      <p:ext uri="{BB962C8B-B14F-4D97-AF65-F5344CB8AC3E}">
        <p14:creationId xmlns:p14="http://schemas.microsoft.com/office/powerpoint/2010/main" val="3021677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185</TotalTime>
  <Words>329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Wingdings</vt:lpstr>
      <vt:lpstr>Damask</vt:lpstr>
      <vt:lpstr>Mars-blog</vt:lpstr>
      <vt:lpstr>Open Data Source</vt:lpstr>
      <vt:lpstr>Open data storage and usage</vt:lpstr>
      <vt:lpstr>Open data graph</vt:lpstr>
      <vt:lpstr>Live nasa data api</vt:lpstr>
      <vt:lpstr>Search function</vt:lpstr>
      <vt:lpstr>Json</vt:lpstr>
      <vt:lpstr>Removed routes/ invalid routes</vt:lpstr>
      <vt:lpstr>Periods measurements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Mars-blog</dc:title>
  <dc:creator>Cael Milne</dc:creator>
  <cp:lastModifiedBy>MILNE, CAEL (UG)</cp:lastModifiedBy>
  <cp:revision>16</cp:revision>
  <dcterms:created xsi:type="dcterms:W3CDTF">2019-10-20T00:34:20Z</dcterms:created>
  <dcterms:modified xsi:type="dcterms:W3CDTF">2019-10-20T18:20:22Z</dcterms:modified>
</cp:coreProperties>
</file>